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82CEF8E-4BE5-F74E-B497-18A139E2F7F3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6AE2049F-5250-D947-959E-0EA1730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Apartheid in South Africa during  the 1800s – 1900s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: Raiza and Bella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484094"/>
            <a:ext cx="7556313" cy="5642069"/>
          </a:xfrm>
        </p:spPr>
        <p:txBody>
          <a:bodyPr anchor="ctr"/>
          <a:lstStyle/>
          <a:p>
            <a:pPr algn="ctr"/>
            <a:r>
              <a:rPr lang="en-US" sz="2800" dirty="0" err="1" smtClean="0"/>
              <a:t>Rankism</a:t>
            </a:r>
            <a:endParaRPr lang="en-US" sz="2800" dirty="0" smtClean="0"/>
          </a:p>
          <a:p>
            <a:pPr lvl="1" algn="ctr"/>
            <a:r>
              <a:rPr lang="en-US" dirty="0" smtClean="0"/>
              <a:t>“abusive, discriminatory or exploitative behaviour towards people because of their rank in a particular hierarchy.”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484094"/>
            <a:ext cx="7556313" cy="5642069"/>
          </a:xfrm>
        </p:spPr>
        <p:txBody>
          <a:bodyPr anchor="ctr"/>
          <a:lstStyle/>
          <a:p>
            <a:pPr algn="ctr"/>
            <a:r>
              <a:rPr lang="en-US" sz="2800" dirty="0" smtClean="0"/>
              <a:t>Being </a:t>
            </a:r>
            <a:r>
              <a:rPr lang="en-US" sz="2800" dirty="0" err="1" smtClean="0"/>
              <a:t>Coloured</a:t>
            </a:r>
            <a:r>
              <a:rPr lang="en-US" sz="2800" dirty="0" smtClean="0"/>
              <a:t> is one thing and being Black is another</a:t>
            </a:r>
          </a:p>
          <a:p>
            <a:pPr lvl="1" algn="ctr"/>
            <a:r>
              <a:rPr lang="en-US" dirty="0" smtClean="0"/>
              <a:t>Being </a:t>
            </a:r>
            <a:r>
              <a:rPr lang="en-US" dirty="0" err="1" smtClean="0"/>
              <a:t>coloured</a:t>
            </a:r>
            <a:r>
              <a:rPr lang="en-US" dirty="0" smtClean="0"/>
              <a:t> means you’re mixed. Being black means you’re from tribes found in different parts of South Africa.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Apartheid?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555" y="484094"/>
            <a:ext cx="8054787" cy="519433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3800" dirty="0" smtClean="0"/>
          </a:p>
          <a:p>
            <a:pPr algn="ctr">
              <a:buNone/>
            </a:pPr>
            <a:endParaRPr lang="en-US" sz="3800" dirty="0"/>
          </a:p>
          <a:p>
            <a:pPr algn="ctr">
              <a:buNone/>
            </a:pPr>
            <a:r>
              <a:rPr lang="en-US" sz="3800" dirty="0" smtClean="0"/>
              <a:t>“A system of </a:t>
            </a:r>
            <a:r>
              <a:rPr lang="en-US" sz="3800" dirty="0"/>
              <a:t>racial segregation enforced by the National Party governments of south</a:t>
            </a:r>
            <a:r>
              <a:rPr lang="en-US" sz="3800" dirty="0" smtClean="0"/>
              <a:t> Africa </a:t>
            </a:r>
            <a:r>
              <a:rPr lang="en-US" sz="3800" dirty="0"/>
              <a:t>between 1948- </a:t>
            </a:r>
            <a:r>
              <a:rPr lang="en-US" sz="3800" dirty="0" smtClean="0"/>
              <a:t>1994”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Apartheid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Racial segregation in South Africa began in colonial times.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However, apartheid as an official policy was introduced following the general election of 1948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This new legislation classified inhabitants into four racial groups (native, white, colored and Asian).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Non- white political representation was completely abolished during the 1970 along with black people being deprived of their citizenship.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government segregated education, medial care, beaches and other public services and provided black people with services inferior to whites.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17751"/>
            <a:ext cx="7556313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Reforms to apartheid in the 1980s failed to quell the mounting opposition and in 1990 President Fredrick Willem de Klerk began negotiations to end apartheid.</a:t>
            </a:r>
          </a:p>
          <a:p>
            <a:r>
              <a:rPr lang="en-US" dirty="0" smtClean="0"/>
              <a:t>The multi-racial democratic elections during 1994 was won by the African National Congress under Nelson Mandela.</a:t>
            </a:r>
          </a:p>
          <a:p>
            <a:r>
              <a:rPr lang="en-US" dirty="0" smtClean="0"/>
              <a:t>The traces of apartheid still shape South African policies and society.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parthei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405" r="-33405"/>
          <a:stretch>
            <a:fillRect/>
          </a:stretch>
        </p:blipFill>
        <p:spPr>
          <a:xfrm>
            <a:off x="-140205" y="962191"/>
            <a:ext cx="9284205" cy="50927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does it relate to the book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8474" y="484094"/>
            <a:ext cx="7556313" cy="5642069"/>
          </a:xfrm>
        </p:spPr>
        <p:txBody>
          <a:bodyPr anchor="ctr"/>
          <a:lstStyle/>
          <a:p>
            <a:pPr algn="ctr"/>
            <a:r>
              <a:rPr lang="en-US" sz="2800" dirty="0" smtClean="0"/>
              <a:t>Many Africans were forced to leave their homes because of a policy of resettlement.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8474" y="484094"/>
            <a:ext cx="7556313" cy="5642069"/>
          </a:xfrm>
        </p:spPr>
        <p:txBody>
          <a:bodyPr anchor="ctr"/>
          <a:lstStyle/>
          <a:p>
            <a:pPr algn="ctr"/>
            <a:r>
              <a:rPr lang="en-US" sz="2800" dirty="0" smtClean="0"/>
              <a:t>Women were treated much differently from men and were deprived of an education and the right to own homes.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484094"/>
            <a:ext cx="7556313" cy="5642069"/>
          </a:xfrm>
        </p:spPr>
        <p:txBody>
          <a:bodyPr anchor="ctr"/>
          <a:lstStyle/>
          <a:p>
            <a:pPr algn="ctr"/>
            <a:r>
              <a:rPr lang="en-US" sz="2800" dirty="0" smtClean="0"/>
              <a:t>Not all whites were treated the same.</a:t>
            </a:r>
          </a:p>
          <a:p>
            <a:pPr lvl="1" algn="ctr"/>
            <a:r>
              <a:rPr lang="en-US" dirty="0" smtClean="0"/>
              <a:t>There were those who were white and those who were honorary whites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5292</TotalTime>
  <Words>300</Words>
  <Application>Microsoft Macintosh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Advantage</vt:lpstr>
      <vt:lpstr>Apartheid in South Africa during  the 1800s – 1900s </vt:lpstr>
      <vt:lpstr>What was the Apartheid? </vt:lpstr>
      <vt:lpstr>About the Apartheid </vt:lpstr>
      <vt:lpstr>Continuation</vt:lpstr>
      <vt:lpstr>Slide 5</vt:lpstr>
      <vt:lpstr>How does it relate to the book</vt:lpstr>
      <vt:lpstr>Slide 7</vt:lpstr>
      <vt:lpstr>Slide 8</vt:lpstr>
      <vt:lpstr>Slide 9</vt:lpstr>
      <vt:lpstr>Slide 10</vt:lpstr>
      <vt:lpstr>Slide 11</vt:lpstr>
    </vt:vector>
  </TitlesOfParts>
  <Company>AISK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Apartheid in South Africa during  the 1800s – 1900s </dc:title>
  <dc:creator>Isabella Issa</dc:creator>
  <cp:lastModifiedBy>Raizia Mair</cp:lastModifiedBy>
  <cp:revision>6</cp:revision>
  <dcterms:created xsi:type="dcterms:W3CDTF">2012-03-06T01:23:05Z</dcterms:created>
  <dcterms:modified xsi:type="dcterms:W3CDTF">2012-03-06T01:23:38Z</dcterms:modified>
</cp:coreProperties>
</file>